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2" r:id="rId5"/>
    <p:sldId id="263" r:id="rId6"/>
    <p:sldId id="259" r:id="rId7"/>
    <p:sldId id="260" r:id="rId8"/>
    <p:sldId id="264" r:id="rId9"/>
    <p:sldId id="261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ACBB9D-1096-433A-9A8A-3D0A09BC85C6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136A12-A409-49FA-B865-62851DCE6DD1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CBB9D-1096-433A-9A8A-3D0A09BC85C6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6A12-A409-49FA-B865-62851DCE6DD1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CBB9D-1096-433A-9A8A-3D0A09BC85C6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6A12-A409-49FA-B865-62851DCE6DD1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CBB9D-1096-433A-9A8A-3D0A09BC85C6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6A12-A409-49FA-B865-62851DCE6DD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CBB9D-1096-433A-9A8A-3D0A09BC85C6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6A12-A409-49FA-B865-62851DCE6DD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CBB9D-1096-433A-9A8A-3D0A09BC85C6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6A12-A409-49FA-B865-62851DCE6DD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CBB9D-1096-433A-9A8A-3D0A09BC85C6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6A12-A409-49FA-B865-62851DCE6DD1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CBB9D-1096-433A-9A8A-3D0A09BC85C6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6A12-A409-49FA-B865-62851DCE6DD1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CBB9D-1096-433A-9A8A-3D0A09BC85C6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6A12-A409-49FA-B865-62851DCE6D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CBB9D-1096-433A-9A8A-3D0A09BC85C6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6A12-A409-49FA-B865-62851DCE6D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CBB9D-1096-433A-9A8A-3D0A09BC85C6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36A12-A409-49FA-B865-62851DCE6D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CACBB9D-1096-433A-9A8A-3D0A09BC85C6}" type="datetimeFigureOut">
              <a:rPr lang="ru-RU" smtClean="0"/>
              <a:t>24.03.2019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6136A12-A409-49FA-B865-62851DCE6DD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Парадное </a:t>
            </a:r>
            <a:r>
              <a:rPr lang="ru-RU" dirty="0" err="1" smtClean="0"/>
              <a:t>трехлучие</a:t>
            </a:r>
            <a:r>
              <a:rPr lang="ru-RU" dirty="0" smtClean="0"/>
              <a:t> Твери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 студент 111 группы </a:t>
            </a:r>
          </a:p>
          <a:p>
            <a:r>
              <a:rPr lang="ru-RU" dirty="0" err="1" smtClean="0"/>
              <a:t>Кальченко</a:t>
            </a:r>
            <a:r>
              <a:rPr lang="ru-RU" dirty="0" smtClean="0"/>
              <a:t> Валерий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9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ветская после реконструкции. 4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664" y="836712"/>
            <a:ext cx="8872077" cy="528945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40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836712"/>
            <a:ext cx="8136904" cy="3172142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8800" b="1" cap="all" dirty="0" smtClean="0">
                <a:ln/>
                <a:solidFill>
                  <a:srgbClr val="9900CC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внимание!!!</a:t>
            </a:r>
            <a:endParaRPr lang="ru-RU" sz="8800" b="1" cap="all" dirty="0">
              <a:ln/>
              <a:solidFill>
                <a:srgbClr val="9900CC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02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27" y="42560"/>
            <a:ext cx="9132506" cy="68493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2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8348029" cy="553839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1" y="1412776"/>
            <a:ext cx="1219213" cy="211630"/>
          </a:xfrm>
        </p:spPr>
        <p:txBody>
          <a:bodyPr/>
          <a:lstStyle/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419691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6632"/>
            <a:ext cx="9017582" cy="626469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1" y="1052736"/>
            <a:ext cx="787166" cy="571670"/>
          </a:xfrm>
        </p:spPr>
        <p:txBody>
          <a:bodyPr/>
          <a:lstStyle/>
          <a:p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2976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9134729" cy="511256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33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0628"/>
            <a:ext cx="8592954" cy="64447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1" y="1196752"/>
            <a:ext cx="571142" cy="427654"/>
          </a:xfrm>
        </p:spPr>
        <p:txBody>
          <a:bodyPr/>
          <a:lstStyle/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5612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" y="116632"/>
            <a:ext cx="8880986" cy="659068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100392" y="1484784"/>
            <a:ext cx="344361" cy="139622"/>
          </a:xfrm>
        </p:spPr>
        <p:txBody>
          <a:bodyPr/>
          <a:lstStyle/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03062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220"/>
            <a:ext cx="8424936" cy="625659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6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" y="188640"/>
            <a:ext cx="8960619" cy="597666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740352" y="908720"/>
            <a:ext cx="704401" cy="71568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581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61</TotalTime>
  <Words>13</Words>
  <Application>Microsoft Office PowerPoint</Application>
  <PresentationFormat>Экран (4:3)</PresentationFormat>
  <Paragraphs>4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Твердый переплет</vt:lpstr>
      <vt:lpstr>Парадное трехлучие Твери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9</cp:revision>
  <dcterms:created xsi:type="dcterms:W3CDTF">2019-03-24T10:06:07Z</dcterms:created>
  <dcterms:modified xsi:type="dcterms:W3CDTF">2019-03-24T17:57:05Z</dcterms:modified>
</cp:coreProperties>
</file>