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94" r:id="rId4"/>
    <p:sldId id="296" r:id="rId5"/>
    <p:sldId id="291" r:id="rId6"/>
    <p:sldId id="292" r:id="rId7"/>
    <p:sldId id="293" r:id="rId8"/>
    <p:sldId id="284" r:id="rId9"/>
    <p:sldId id="285" r:id="rId10"/>
    <p:sldId id="286" r:id="rId11"/>
    <p:sldId id="287" r:id="rId12"/>
    <p:sldId id="259" r:id="rId13"/>
    <p:sldId id="297" r:id="rId14"/>
    <p:sldId id="261" r:id="rId15"/>
    <p:sldId id="262" r:id="rId16"/>
    <p:sldId id="269" r:id="rId17"/>
    <p:sldId id="282" r:id="rId18"/>
    <p:sldId id="28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522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70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77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552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0589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70206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47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358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11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19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3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09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23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99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57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501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25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5EE3-340A-48AC-946B-3C85967349A0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852EB6B-F92D-4750-B4FD-C0C1A9D5C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706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323" y="1050878"/>
            <a:ext cx="9812290" cy="2756847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Экология Верхневолжья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Подготовили студентки 112 группы</a:t>
            </a:r>
          </a:p>
          <a:p>
            <a:r>
              <a:rPr lang="ru-RU" b="1" dirty="0" smtClean="0"/>
              <a:t>Раевская Анна и Салихова Фатима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338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vatars.mds.yandex.net/get-pdb/1050037/f78e1679-972f-4a76-9296-5178a58bbda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" y="204075"/>
            <a:ext cx="10590662" cy="6572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022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5635" y="118091"/>
            <a:ext cx="2578976" cy="3409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8" name="Picture 6" descr="http://benzinych.ru/wp-content/uploads/IMG_81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118090"/>
            <a:ext cx="11259403" cy="6651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593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325508"/>
            <a:ext cx="11627893" cy="631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628" y="531375"/>
            <a:ext cx="116603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Тверская область производит ежегодно около 1% продукции страны в денежном выражении</a:t>
            </a:r>
            <a:r>
              <a:rPr lang="ru-RU" b="1" i="1" dirty="0" smtClean="0"/>
              <a:t>. 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239748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96" y="655093"/>
            <a:ext cx="10685745" cy="4872249"/>
          </a:xfrm>
        </p:spPr>
        <p:txBody>
          <a:bodyPr>
            <a:normAutofit/>
          </a:bodyPr>
          <a:lstStyle/>
          <a:p>
            <a:r>
              <a:rPr lang="ru-RU" b="1" dirty="0" smtClean="0"/>
              <a:t>В результате антропогенной деятельности за год на территории области образуется до 700 тыс.тонн твердых отходов. Более 95% отходов являются  малоопасными.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2589212" y="955343"/>
            <a:ext cx="8915399" cy="36849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046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z2.docdat.com/pars_docs/refs/129/128020/128020_html_1490a80c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30"/>
            <a:ext cx="8360628" cy="5835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4442" y="109183"/>
            <a:ext cx="2920168" cy="324816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Сегодня в Тверской области насчитывается более 600 предприятий, имеющих свыше 11,5 тыс. источников, выбрасывающих загрязняющие вещества более 300 наименований.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95984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87" y="177421"/>
            <a:ext cx="10781281" cy="54864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		Основными загрязнителями атмосферы Тверского региона  являются :</a:t>
            </a:r>
            <a:br>
              <a:rPr lang="ru-RU" sz="3600" b="1" dirty="0" smtClean="0"/>
            </a:br>
            <a:r>
              <a:rPr lang="ru-RU" sz="3600" b="1" dirty="0" smtClean="0"/>
              <a:t>-автотранспорт;</a:t>
            </a:r>
            <a:br>
              <a:rPr lang="ru-RU" sz="3600" b="1" dirty="0" smtClean="0"/>
            </a:br>
            <a:r>
              <a:rPr lang="ru-RU" sz="3600" b="1" dirty="0" smtClean="0"/>
              <a:t>-предприятия энергетики;</a:t>
            </a:r>
            <a:br>
              <a:rPr lang="ru-RU" sz="3600" b="1" dirty="0" smtClean="0"/>
            </a:br>
            <a:r>
              <a:rPr lang="ru-RU" sz="3600" b="1" dirty="0" smtClean="0"/>
              <a:t>- предприятия машиностроения; </a:t>
            </a:r>
            <a:br>
              <a:rPr lang="ru-RU" sz="3600" b="1" dirty="0" smtClean="0"/>
            </a:br>
            <a:r>
              <a:rPr lang="ru-RU" sz="3600" b="1" dirty="0" smtClean="0"/>
              <a:t>-промышленность пластмассовых изделий,     стекловолокнистых соединений, стеклопластиков; </a:t>
            </a:r>
            <a:br>
              <a:rPr lang="ru-RU" sz="3600" b="1" dirty="0" smtClean="0"/>
            </a:br>
            <a:r>
              <a:rPr lang="ru-RU" sz="3600" b="1" dirty="0" smtClean="0"/>
              <a:t>-строительная промышленность.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01355" y="5714361"/>
            <a:ext cx="8915399" cy="85937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965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342" y="5197735"/>
            <a:ext cx="10563367" cy="14688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Также в нашем регионе существует проблема утилизации твердых отходов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8" y="409433"/>
            <a:ext cx="10199428" cy="480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66800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9" y="368490"/>
            <a:ext cx="9525686" cy="928047"/>
          </a:xfrm>
        </p:spPr>
        <p:txBody>
          <a:bodyPr/>
          <a:lstStyle/>
          <a:p>
            <a:pPr algn="ctr"/>
            <a:r>
              <a:rPr lang="ru-RU" b="1" dirty="0" smtClean="0"/>
              <a:t>Заключение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73458" y="1405720"/>
            <a:ext cx="10631154" cy="52816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	</a:t>
            </a:r>
            <a:r>
              <a:rPr lang="ru-RU" sz="2400" b="1" dirty="0" smtClean="0">
                <a:solidFill>
                  <a:schemeClr val="tx1"/>
                </a:solidFill>
              </a:rPr>
              <a:t>Современные экологические проблемы Верхневолжья: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загрязнение воздушного и водного бассейнов, почв промышленными выбросами;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нерациональное использование </a:t>
            </a:r>
            <a:r>
              <a:rPr lang="ru-RU" sz="2400" b="1" dirty="0" err="1" smtClean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/и 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проблема утилизации твердых отходов;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проблемы, связанных с улучшением качества  жизни населения; 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- проблема, связанная  с размещением на территории области источников потенциального риска и др.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	По шкале остроты экологических ситуаций  ситуацию в области можно назвать удовлетворительной  , но с рядом проблемных территорий.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44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728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5355" y="245868"/>
            <a:ext cx="7484052" cy="57975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991" y="2126623"/>
            <a:ext cx="38689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Тверская  область –самый  крупный регион, входящий в  состав ЦФО. 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21776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412" y="887104"/>
            <a:ext cx="10358199" cy="1214651"/>
          </a:xfrm>
        </p:spPr>
        <p:txBody>
          <a:bodyPr/>
          <a:lstStyle/>
          <a:p>
            <a:r>
              <a:rPr lang="ru-RU" b="1" dirty="0" smtClean="0"/>
              <a:t>Лесные ресурсы Тверской области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0436" y="2647666"/>
            <a:ext cx="9894175" cy="268860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Тверской регион  один из самых богатых лесами регионов  европейской части России. Леса занимают 54% территории области (более 5млн га).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083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627407"/>
            <a:ext cx="10481029" cy="1952020"/>
          </a:xfrm>
        </p:spPr>
        <p:txBody>
          <a:bodyPr/>
          <a:lstStyle/>
          <a:p>
            <a:r>
              <a:rPr lang="ru-RU" b="1" dirty="0" smtClean="0"/>
              <a:t>Растительный и животный мир.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68741" y="2060812"/>
            <a:ext cx="10658901" cy="4408227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				Современная флора насчитывает около 1500 видов высших растений, 350 мохообразных, 800 видов грибов.</a:t>
            </a:r>
          </a:p>
          <a:p>
            <a:r>
              <a:rPr lang="ru-RU" sz="3600" b="1" dirty="0" smtClean="0"/>
              <a:t>				Обитают 72 вида млекопитающих, 262 вида птиц, 10 видов амфибий, 76 видов рыб.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1228299" y="2893325"/>
            <a:ext cx="10030653" cy="19106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82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5970" y="624110"/>
            <a:ext cx="9798642" cy="1280890"/>
          </a:xfrm>
        </p:spPr>
        <p:txBody>
          <a:bodyPr/>
          <a:lstStyle/>
          <a:p>
            <a:pPr algn="ctr"/>
            <a:r>
              <a:rPr lang="ru-RU" b="1" dirty="0" smtClean="0"/>
              <a:t>представитель тундровой фауны – желтушка </a:t>
            </a:r>
            <a:r>
              <a:rPr lang="ru-RU" b="1" dirty="0" err="1" smtClean="0"/>
              <a:t>торфяниковая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8194" name="Picture 2" descr="http://loveudm.ru/wp-content/uploads/torfyanikovaya-zheltush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042" y="2088107"/>
            <a:ext cx="5882184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7435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70" y="105495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Среди позвоночных – </a:t>
            </a:r>
            <a:br>
              <a:rPr lang="ru-RU" b="1" dirty="0" smtClean="0"/>
            </a:br>
            <a:r>
              <a:rPr lang="ru-RU" b="1" dirty="0" smtClean="0"/>
              <a:t>белая куропатка </a:t>
            </a:r>
            <a:endParaRPr lang="ru-RU" b="1" dirty="0"/>
          </a:p>
        </p:txBody>
      </p:sp>
      <p:pic>
        <p:nvPicPr>
          <p:cNvPr id="9218" name="Picture 2" descr="http://xn----7sb5aigarmz0e.xn--p1ai/wp-content/uploads/2016/12/kuropatka_bel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46" y="1514901"/>
            <a:ext cx="6551826" cy="49138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13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54" y="-144463"/>
            <a:ext cx="1079492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Среди растений –</a:t>
            </a:r>
            <a:br>
              <a:rPr lang="ru-RU" b="1" dirty="0" smtClean="0"/>
            </a:br>
            <a:r>
              <a:rPr lang="ru-RU" b="1" dirty="0" smtClean="0"/>
              <a:t> карликовая березка и морошка приземистая</a:t>
            </a:r>
            <a:endParaRPr lang="ru-RU" b="1" dirty="0"/>
          </a:p>
        </p:txBody>
      </p:sp>
      <p:sp>
        <p:nvSpPr>
          <p:cNvPr id="3" name="AutoShape 2" descr="https://www.thespruce.com/thmb/YvRY8WkrxdtYD3nNkjFoj0cMmXM=/3264x2448/filters:no_upscale():max_bytes(150000):strip_icc()/Dwarf-Birch-1008517-58cf1f673df78c3c4f29d64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www.thespruce.com/thmb/YvRY8WkrxdtYD3nNkjFoj0cMmXM=/3264x2448/filters:no_upscale():max_bytes(150000):strip_icc()/Dwarf-Birch-1008517-58cf1f673df78c3c4f29d64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6" name="Picture 6" descr="https://avatars.mds.yandex.net/get-pdb/28866/6ab3c4c4-cc51-46e0-b370-fe0ce3b051d5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92" y="1756520"/>
            <a:ext cx="6445392" cy="4292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.pxhere.com/photos/0a/2e/betula_nana_birch_dwarf_birch_sweden_plants_glacial_relict-668458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065" y="1062572"/>
            <a:ext cx="7100935" cy="532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030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9" y="25696"/>
            <a:ext cx="12014581" cy="68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434" y="1773607"/>
            <a:ext cx="8802805" cy="20068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Тверская область богата водными ресурсами: 800 рек, 1769 озер, 4 крупных водохранилища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543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6143" y="1132764"/>
            <a:ext cx="4708026" cy="3268243"/>
          </a:xfrm>
        </p:spPr>
        <p:txBody>
          <a:bodyPr>
            <a:normAutofit/>
          </a:bodyPr>
          <a:lstStyle/>
          <a:p>
            <a:r>
              <a:rPr lang="ru-RU" b="1" dirty="0" smtClean="0"/>
              <a:t>Самое крупное озеро -Селигер. Самые глубокие озера – </a:t>
            </a:r>
            <a:r>
              <a:rPr lang="ru-RU" b="1" dirty="0" err="1" smtClean="0"/>
              <a:t>Бросно</a:t>
            </a:r>
            <a:r>
              <a:rPr lang="ru-RU" b="1" dirty="0" smtClean="0"/>
              <a:t> и </a:t>
            </a:r>
            <a:r>
              <a:rPr lang="ru-RU" b="1" dirty="0" err="1" smtClean="0"/>
              <a:t>Долосец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9" y="136477"/>
            <a:ext cx="7258954" cy="536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24108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202</TotalTime>
  <Words>170</Words>
  <Application>Microsoft Office PowerPoint</Application>
  <PresentationFormat>Произвольный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Экология Верхневолжья</vt:lpstr>
      <vt:lpstr>Слайд 2</vt:lpstr>
      <vt:lpstr>Лесные ресурсы Тверской области</vt:lpstr>
      <vt:lpstr>Растительный и животный мир. </vt:lpstr>
      <vt:lpstr>представитель тундровой фауны – желтушка торфяниковая </vt:lpstr>
      <vt:lpstr>Среди позвоночных –  белая куропатка </vt:lpstr>
      <vt:lpstr>Среди растений –  карликовая березка и морошка приземистая</vt:lpstr>
      <vt:lpstr>Тверская область богата водными ресурсами: 800 рек, 1769 озер, 4 крупных водохранилища</vt:lpstr>
      <vt:lpstr>Самое крупное озеро -Селигер. Самые глубокие озера – Бросно и Долосец.</vt:lpstr>
      <vt:lpstr>Слайд 10</vt:lpstr>
      <vt:lpstr>Слайд 11</vt:lpstr>
      <vt:lpstr>Слайд 12</vt:lpstr>
      <vt:lpstr>В результате антропогенной деятельности за год на территории области образуется до 700 тыс.тонн твердых отходов. Более 95% отходов являются  малоопасными.</vt:lpstr>
      <vt:lpstr>Сегодня в Тверской области насчитывается более 600 предприятий, имеющих свыше 11,5 тыс. источников, выбрасывающих загрязняющие вещества более 300 наименований. </vt:lpstr>
      <vt:lpstr>  Основными загрязнителями атмосферы Тверского региона  являются : -автотранспорт; -предприятия энергетики; - предприятия машиностроения;  -промышленность пластмассовых изделий,     стекловолокнистых соединений, стеклопластиков;  -строительная промышленность.  </vt:lpstr>
      <vt:lpstr>Также в нашем регионе существует проблема утилизации твердых отходов</vt:lpstr>
      <vt:lpstr>Заключение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Библиотека</cp:lastModifiedBy>
  <cp:revision>23</cp:revision>
  <dcterms:created xsi:type="dcterms:W3CDTF">2019-04-17T11:50:49Z</dcterms:created>
  <dcterms:modified xsi:type="dcterms:W3CDTF">2019-05-30T10:42:34Z</dcterms:modified>
</cp:coreProperties>
</file>