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2" r:id="rId3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FF9966"/>
    <a:srgbClr val="B01CA5"/>
    <a:srgbClr val="E5097C"/>
    <a:srgbClr val="2828A4"/>
    <a:srgbClr val="119133"/>
    <a:srgbClr val="544E56"/>
    <a:srgbClr val="2C99A4"/>
    <a:srgbClr val="19D9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71" autoAdjust="0"/>
    <p:restoredTop sz="94660"/>
  </p:normalViewPr>
  <p:slideViewPr>
    <p:cSldViewPr>
      <p:cViewPr varScale="1">
        <p:scale>
          <a:sx n="106" d="100"/>
          <a:sy n="106" d="100"/>
        </p:scale>
        <p:origin x="-84" y="-2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5970" cy="53365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513" tIns="45757" rIns="91513" bIns="45757" numCol="1" anchor="t" anchorCtr="0" compatLnSpc="1"/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5346" y="0"/>
            <a:ext cx="2975970" cy="53365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513" tIns="45757" rIns="91513" bIns="45757" numCol="1" anchor="t" anchorCtr="0" compatLnSpc="1"/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1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53334"/>
            <a:ext cx="2975970" cy="45741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513" tIns="45757" rIns="91513" bIns="45757" numCol="1" anchor="b" anchorCtr="0" compatLnSpc="1"/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1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5346" y="9453334"/>
            <a:ext cx="2975970" cy="45741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513" tIns="45757" rIns="91513" bIns="45757" numCol="1" anchor="b" anchorCtr="0" compatLnSpc="1"/>
          <a:lstStyle>
            <a:lvl1pPr algn="r">
              <a:defRPr sz="1200"/>
            </a:lvl1pPr>
          </a:lstStyle>
          <a:p>
            <a:pPr>
              <a:defRPr/>
            </a:pPr>
            <a:fld id="{B551CD8C-30E7-44B8-AC4A-D242F22B69FB}" type="slidenum">
              <a:rPr lang="ru-RU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766" cy="49712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513" tIns="45757" rIns="91513" bIns="45757" numCol="1" anchor="t" anchorCtr="0" compatLnSpc="1"/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320" y="0"/>
            <a:ext cx="2945766" cy="49712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513" tIns="45757" rIns="91513" bIns="45757" numCol="1" anchor="t" anchorCtr="0" compatLnSpc="1"/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</p:spPr>
      </p:sp>
      <p:sp>
        <p:nvSpPr>
          <p:cNvPr id="798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404" y="4715550"/>
            <a:ext cx="5436868" cy="44677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513" tIns="45757" rIns="91513" bIns="45757" numCol="1" anchor="t" anchorCtr="0" compatLnSpc="1"/>
          <a:lstStyle/>
          <a:p>
            <a:pPr lvl="0"/>
            <a:r>
              <a:rPr lang="ru-RU" noProof="0" smtClean="0"/>
              <a:t>Образец текста</a:t>
            </a:r>
            <a:endParaRPr lang="ru-RU" noProof="0" smtClean="0"/>
          </a:p>
          <a:p>
            <a:pPr lvl="1"/>
            <a:r>
              <a:rPr lang="ru-RU" noProof="0" smtClean="0"/>
              <a:t>Второй уровень</a:t>
            </a:r>
            <a:endParaRPr lang="ru-RU" noProof="0" smtClean="0"/>
          </a:p>
          <a:p>
            <a:pPr lvl="2"/>
            <a:r>
              <a:rPr lang="ru-RU" noProof="0" smtClean="0"/>
              <a:t>Третий уровень</a:t>
            </a:r>
            <a:endParaRPr lang="ru-RU" noProof="0" smtClean="0"/>
          </a:p>
          <a:p>
            <a:pPr lvl="3"/>
            <a:r>
              <a:rPr lang="ru-RU" noProof="0" smtClean="0"/>
              <a:t>Четвертый уровень</a:t>
            </a:r>
            <a:endParaRPr lang="ru-RU" noProof="0" smtClean="0"/>
          </a:p>
          <a:p>
            <a:pPr lvl="4"/>
            <a:r>
              <a:rPr lang="ru-RU" noProof="0" smtClean="0"/>
              <a:t>Пятый уровень</a:t>
            </a:r>
            <a:endParaRPr lang="ru-RU" noProof="0" smtClean="0"/>
          </a:p>
        </p:txBody>
      </p:sp>
      <p:sp>
        <p:nvSpPr>
          <p:cNvPr id="798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512"/>
            <a:ext cx="2945766" cy="4971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513" tIns="45757" rIns="91513" bIns="45757" numCol="1" anchor="b" anchorCtr="0" compatLnSpc="1"/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98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320" y="9429512"/>
            <a:ext cx="2945766" cy="4971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513" tIns="45757" rIns="91513" bIns="45757" numCol="1" anchor="b" anchorCtr="0" compatLnSpc="1"/>
          <a:lstStyle>
            <a:lvl1pPr algn="r">
              <a:defRPr sz="1200"/>
            </a:lvl1pPr>
          </a:lstStyle>
          <a:p>
            <a:pPr>
              <a:defRPr/>
            </a:pPr>
            <a:fld id="{D1910AB0-9968-4388-AD3C-F72EA263C5F1}" type="slidenum">
              <a:rPr lang="ru-RU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910AB0-9968-4388-AD3C-F72EA263C5F1}" type="slidenum">
              <a:rPr lang="ru-RU" smtClean="0"/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830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38F825-3DAF-454A-8A35-B480D46264DD}" type="slidenum">
              <a:rPr lang="ru-RU" smtClean="0"/>
            </a:fld>
            <a:endParaRPr 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3E7340-3C44-4C12-B582-770084E13A24}" type="slidenum">
              <a:rPr lang="ru-RU" smtClean="0"/>
            </a:fld>
            <a:endParaRPr 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EE45AA-E2BB-4F9F-B28E-4F8707D46CE4}" type="slidenum">
              <a:rPr lang="ru-RU" smtClean="0"/>
            </a:fld>
            <a:endParaRPr 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CA44E2-4413-4CE1-ABBF-124ACDDF4ED5}" type="slidenum">
              <a:rPr lang="ru-RU"/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FC944A-48F5-4D16-A301-D751C6EF6F90}" type="slidenum">
              <a:rPr lang="ru-RU" smtClean="0"/>
            </a:fld>
            <a:endParaRPr 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830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  <a:endParaRPr kumimoji="0" 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E377EE-EB01-4290-9BD1-5E7F5029D900}" type="slidenum">
              <a:rPr lang="ru-RU" smtClean="0"/>
            </a:fld>
            <a:endParaRPr 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3F4671-AC62-4A44-A6F3-54FE55420345}" type="slidenum">
              <a:rPr lang="ru-RU" smtClean="0"/>
            </a:fld>
            <a:endParaRPr 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  <a:endParaRPr kumimoji="0" lang="ru-RU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  <a:endParaRPr kumimoji="0" lang="ru-RU" smtClean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BB8FB3-9F71-4FE2-BB9B-3B5909DDFFD7}" type="slidenum">
              <a:rPr lang="ru-RU" smtClean="0"/>
            </a:fld>
            <a:endParaRPr 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F4A774-D696-4B8E-9A88-CC5FC2BAFEFA}" type="slidenum">
              <a:rPr lang="ru-RU" smtClean="0"/>
            </a:fld>
            <a:endParaRPr 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87E947-A7B6-428E-AB16-59F5E91E6678}" type="slidenum">
              <a:rPr lang="ru-RU" smtClean="0"/>
            </a:fld>
            <a:endParaRPr 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415" marR="18415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</a:lstStyle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16B930-DDF2-40EC-9DCB-4B15300A7623}" type="slidenum">
              <a:rPr lang="ru-RU" smtClean="0"/>
            </a:fld>
            <a:endParaRPr 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5EE7F9-9EDB-4C1B-A76D-7926FADD27E8}" type="slidenum">
              <a:rPr lang="ru-RU" smtClean="0"/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  <a:endParaRPr kumimoji="0" lang="ru-RU" smtClean="0"/>
          </a:p>
          <a:p>
            <a:pPr lvl="1" eaLnBrk="1" latinLnBrk="0" hangingPunct="1"/>
            <a:r>
              <a:rPr kumimoji="0" lang="ru-RU" smtClean="0"/>
              <a:t>Второй уровень</a:t>
            </a:r>
            <a:endParaRPr kumimoji="0" lang="ru-RU" smtClean="0"/>
          </a:p>
          <a:p>
            <a:pPr lvl="2" eaLnBrk="1" latinLnBrk="0" hangingPunct="1"/>
            <a:r>
              <a:rPr kumimoji="0" lang="ru-RU" smtClean="0"/>
              <a:t>Третий уровень</a:t>
            </a:r>
            <a:endParaRPr kumimoji="0" lang="ru-RU" smtClean="0"/>
          </a:p>
          <a:p>
            <a:pPr lvl="3" eaLnBrk="1" latinLnBrk="0" hangingPunct="1"/>
            <a:r>
              <a:rPr kumimoji="0" lang="ru-RU" smtClean="0"/>
              <a:t>Четвертый уровень</a:t>
            </a:r>
            <a:endParaRPr kumimoji="0" lang="ru-RU" smtClean="0"/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CB2D1F12-CEA6-45B8-8656-BBF205D43284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3.61111E-6 3.33333E-6  C 0.06892 3.33333E-6  0.125 0.02847  0.125 0.06389  C 0.125 0.09907  0.06892 0.12777  3.61111E-6 0.12777  C -0.0691 0.12777  -0.125 0.09907  -0.125 0.06389  C -0.125 0.02847  -0.0691 3.33333E-6  3.61111E-6 3.33333E-6  Z " pathEditMode="relative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4" grpId="0" build="p"/>
    </p:bldLst>
  </p:timing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65430" indent="-265430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 panose="05020102010507070707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295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 panose="020B0604030504040204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130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 panose="05020102010507070707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255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 panose="020B0604030504040204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 panose="05020102010507070707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345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 panose="020B0604030504040204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53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 panose="05020102010507070707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Verdana" panose="020B0604030504040204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 panose="05020102010507070707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86" name="Group 106"/>
          <p:cNvGraphicFramePr>
            <a:graphicFrameLocks noGrp="1"/>
          </p:cNvGraphicFramePr>
          <p:nvPr>
            <p:ph sz="half" idx="4294967295"/>
          </p:nvPr>
        </p:nvGraphicFramePr>
        <p:xfrm>
          <a:off x="445703" y="2348880"/>
          <a:ext cx="8286808" cy="3776812"/>
        </p:xfrm>
        <a:graphic>
          <a:graphicData uri="http://schemas.openxmlformats.org/drawingml/2006/table">
            <a:tbl>
              <a:tblPr/>
              <a:tblGrid>
                <a:gridCol w="4400075"/>
                <a:gridCol w="2053368"/>
                <a:gridCol w="1833365"/>
              </a:tblGrid>
              <a:tr h="6594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Специальность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Принято на бюджет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Проходной балл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6530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Сестринское дело 9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кл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4,95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30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   Лабораторная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  диагностика 9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кл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4,47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30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Сестринское дело 11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кл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75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4,15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22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 Лечебное дело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4,71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30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  Акушерское дело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4,11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" name="Рисунок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45703" y="404664"/>
            <a:ext cx="1076259" cy="1103653"/>
          </a:xfrm>
          <a:prstGeom prst="rect">
            <a:avLst/>
          </a:prstGeom>
        </p:spPr>
      </p:pic>
      <p:sp>
        <p:nvSpPr>
          <p:cNvPr id="4" name="Заголовок 4"/>
          <p:cNvSpPr txBox="1"/>
          <p:nvPr/>
        </p:nvSpPr>
        <p:spPr>
          <a:xfrm>
            <a:off x="998558" y="1501511"/>
            <a:ext cx="7547735" cy="720080"/>
          </a:xfrm>
          <a:prstGeom prst="rect">
            <a:avLst/>
          </a:prstGeom>
        </p:spPr>
        <p:txBody>
          <a:bodyPr>
            <a:normAutofit fontScale="47500" lnSpcReduction="2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br>
              <a:rPr lang="ru-RU" sz="28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510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</a:t>
            </a:r>
            <a:r>
              <a:rPr lang="ru-RU" sz="51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роходные баллы на бюджет в 2022г.</a:t>
            </a:r>
            <a:endParaRPr lang="ru-RU" sz="5100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1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0</TotalTime>
  <Words>216</Words>
  <Application>WPS Presentation</Application>
  <PresentationFormat>Экран (4:3)</PresentationFormat>
  <Paragraphs>39</Paragraphs>
  <Slides>1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Arial</vt:lpstr>
      <vt:lpstr>SimSun</vt:lpstr>
      <vt:lpstr>Wingdings</vt:lpstr>
      <vt:lpstr>Wingdings 2</vt:lpstr>
      <vt:lpstr>Verdana</vt:lpstr>
      <vt:lpstr>Microsoft YaHei</vt:lpstr>
      <vt:lpstr>Arial Unicode MS</vt:lpstr>
      <vt:lpstr>Verdana</vt:lpstr>
      <vt:lpstr>Аспект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209</cp:revision>
  <cp:lastPrinted>2020-08-28T13:55:00Z</cp:lastPrinted>
  <dcterms:created xsi:type="dcterms:W3CDTF">2113-01-01T00:00:00Z</dcterms:created>
  <dcterms:modified xsi:type="dcterms:W3CDTF">2023-02-27T10:13:56Z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KSOProductBuildVer">
    <vt:lpwstr>1033-11.2.0.11417</vt:lpwstr>
  </property>
  <property fmtid="{D5CDD505-2E9C-101B-9397-08002B2CF9AE}" pid="4" name="ICV">
    <vt:lpwstr>04FC2707585E47B08CB012101EBFD75B</vt:lpwstr>
  </property>
</Properties>
</file>