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10AB0-9968-4388-AD3C-F72EA263C5F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6" name="Group 106"/>
          <p:cNvGraphicFramePr>
            <a:graphicFrameLocks noGrp="1"/>
          </p:cNvGraphicFramePr>
          <p:nvPr>
            <p:ph sz="half" idx="4294967295"/>
          </p:nvPr>
        </p:nvGraphicFramePr>
        <p:xfrm>
          <a:off x="445703" y="2348880"/>
          <a:ext cx="8286808" cy="3776812"/>
        </p:xfrm>
        <a:graphic>
          <a:graphicData uri="http://schemas.openxmlformats.org/drawingml/2006/table">
            <a:tbl>
              <a:tblPr/>
              <a:tblGrid>
                <a:gridCol w="4400075"/>
                <a:gridCol w="2053368"/>
                <a:gridCol w="1833365"/>
              </a:tblGrid>
              <a:tr h="659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Специальность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Принято на бюджет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Проходной балл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Лабораторная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диагностика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Лечебное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4,71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Акушерское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5703" y="404664"/>
            <a:ext cx="1076259" cy="1103653"/>
          </a:xfrm>
          <a:prstGeom prst="rect">
            <a:avLst/>
          </a:prstGeom>
        </p:spPr>
      </p:pic>
      <p:sp>
        <p:nvSpPr>
          <p:cNvPr id="4" name="Заголовок 4"/>
          <p:cNvSpPr txBox="1"/>
          <p:nvPr/>
        </p:nvSpPr>
        <p:spPr>
          <a:xfrm>
            <a:off x="998558" y="1501511"/>
            <a:ext cx="7547735" cy="720080"/>
          </a:xfrm>
          <a:prstGeom prst="rect">
            <a:avLst/>
          </a:prstGeom>
        </p:spPr>
        <p:txBody>
          <a:bodyPr>
            <a:normAutofit fontScale="4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1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роходные баллы на бюджет в 2022г.</a:t>
            </a:r>
            <a:endParaRPr lang="ru-RU" sz="5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216</Words>
  <Application>WPS Presentation</Application>
  <PresentationFormat>Экран (4:3)</PresentationFormat>
  <Paragraphs>39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Verdana</vt:lpstr>
      <vt:lpstr>Аспект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209</cp:revision>
  <cp:lastPrinted>2020-08-28T13:55:00Z</cp:lastPrinted>
  <dcterms:created xsi:type="dcterms:W3CDTF">2113-01-01T00:00:00Z</dcterms:created>
  <dcterms:modified xsi:type="dcterms:W3CDTF">2023-02-27T10:13:56Z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1033-11.2.0.11417</vt:lpwstr>
  </property>
  <property fmtid="{D5CDD505-2E9C-101B-9397-08002B2CF9AE}" pid="4" name="ICV">
    <vt:lpwstr>04FC2707585E47B08CB012101EBFD75B</vt:lpwstr>
  </property>
</Properties>
</file>