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9966"/>
    <a:srgbClr val="B01CA5"/>
    <a:srgbClr val="E5097C"/>
    <a:srgbClr val="2828A4"/>
    <a:srgbClr val="119133"/>
    <a:srgbClr val="544E56"/>
    <a:srgbClr val="2C99A4"/>
    <a:srgbClr val="19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>
      <p:cViewPr varScale="1">
        <p:scale>
          <a:sx n="106" d="100"/>
          <a:sy n="106" d="100"/>
        </p:scale>
        <p:origin x="-8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46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46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B551CD8C-30E7-44B8-AC4A-D242F22B69FB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2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4" y="4715550"/>
            <a:ext cx="5436868" cy="44677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/>
          <a:p>
            <a:pPr lvl="0"/>
            <a:r>
              <a:rPr lang="ru-RU" noProof="0" smtClean="0"/>
              <a:t>Образец текста</a:t>
            </a:r>
            <a:endParaRPr lang="ru-RU" noProof="0" smtClean="0"/>
          </a:p>
          <a:p>
            <a:pPr lvl="1"/>
            <a:r>
              <a:rPr lang="ru-RU" noProof="0" smtClean="0"/>
              <a:t>Второй уровень</a:t>
            </a:r>
            <a:endParaRPr lang="ru-RU" noProof="0" smtClean="0"/>
          </a:p>
          <a:p>
            <a:pPr lvl="2"/>
            <a:r>
              <a:rPr lang="ru-RU" noProof="0" smtClean="0"/>
              <a:t>Третий уровень</a:t>
            </a:r>
            <a:endParaRPr lang="ru-RU" noProof="0" smtClean="0"/>
          </a:p>
          <a:p>
            <a:pPr lvl="3"/>
            <a:r>
              <a:rPr lang="ru-RU" noProof="0" smtClean="0"/>
              <a:t>Четвертый уровень</a:t>
            </a:r>
            <a:endParaRPr lang="ru-RU" noProof="0" smtClean="0"/>
          </a:p>
          <a:p>
            <a:pPr lvl="4"/>
            <a:r>
              <a:rPr lang="ru-RU" noProof="0" smtClean="0"/>
              <a:t>Пятый уровень</a:t>
            </a:r>
            <a:endParaRPr lang="ru-RU" noProof="0" smtClean="0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2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D1910AB0-9968-4388-AD3C-F72EA263C5F1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910AB0-9968-4388-AD3C-F72EA263C5F1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8F825-3DAF-454A-8A35-B480D46264D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E7340-3C44-4C12-B582-770084E13A2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E45AA-E2BB-4F9F-B28E-4F8707D46CE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A44E2-4413-4CE1-ABBF-124ACDDF4ED5}" type="slidenum">
              <a:rPr lang="ru-RU"/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C944A-48F5-4D16-A301-D751C6EF6F9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377EE-EB01-4290-9BD1-5E7F5029D90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F4671-AC62-4A44-A6F3-54FE55420345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B8FB3-9F71-4FE2-BB9B-3B5909DDFFD7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4A774-D696-4B8E-9A88-CC5FC2BAFEFA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E947-A7B6-428E-AB16-59F5E91E6678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6B930-DDF2-40EC-9DCB-4B15300A762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EE7F9-9EDB-4C1B-A76D-7926FADD27E8}" type="slidenum">
              <a:rPr lang="ru-RU" smtClean="0"/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B2D1F12-CEA6-45B8-8656-BBF205D43284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1196752"/>
          <a:ext cx="8286808" cy="5082866"/>
        </p:xfrm>
        <a:graphic>
          <a:graphicData uri="http://schemas.openxmlformats.org/drawingml/2006/table">
            <a:tbl>
              <a:tblPr/>
              <a:tblGrid>
                <a:gridCol w="4400075"/>
                <a:gridCol w="2053368"/>
                <a:gridCol w="1833365"/>
              </a:tblGrid>
              <a:tr h="6594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Специальность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Принято на платной основе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Проходной балл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Сестринское дело 9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4,60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 Лабораторная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диагностика 9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4,40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Сестринское дело 11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4,17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Лечебное дело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4,06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   Фармация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3,70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Стоматология ортопедическая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4,29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Акушерское дело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3,82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536" y="121266"/>
            <a:ext cx="1076259" cy="1103653"/>
          </a:xfrm>
          <a:prstGeom prst="rect">
            <a:avLst/>
          </a:prstGeom>
        </p:spPr>
      </p:pic>
      <p:sp>
        <p:nvSpPr>
          <p:cNvPr id="4" name="Заголовок 4"/>
          <p:cNvSpPr txBox="1"/>
          <p:nvPr/>
        </p:nvSpPr>
        <p:spPr>
          <a:xfrm>
            <a:off x="1242806" y="476672"/>
            <a:ext cx="7547735" cy="720080"/>
          </a:xfrm>
          <a:prstGeom prst="rect">
            <a:avLst/>
          </a:prstGeom>
        </p:spPr>
        <p:txBody>
          <a:bodyPr>
            <a:normAutofit fontScale="37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b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1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5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роходные баллы на платной основе в 2022г.</a:t>
            </a:r>
            <a:endParaRPr lang="ru-RU" sz="5100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trips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281</Words>
  <Application>WPS Presentation</Application>
  <PresentationFormat>Экран (4:3)</PresentationFormat>
  <Paragraphs>51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Wingdings 2</vt:lpstr>
      <vt:lpstr>Verdana</vt:lpstr>
      <vt:lpstr>Microsoft YaHei</vt:lpstr>
      <vt:lpstr>Arial Unicode MS</vt:lpstr>
      <vt:lpstr>Verdana</vt:lpstr>
      <vt:lpstr>Аспект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209</cp:revision>
  <cp:lastPrinted>2020-08-28T13:55:00Z</cp:lastPrinted>
  <dcterms:created xsi:type="dcterms:W3CDTF">2113-01-01T00:00:00Z</dcterms:created>
  <dcterms:modified xsi:type="dcterms:W3CDTF">2023-02-27T10:36:49Z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1033-11.2.0.11417</vt:lpwstr>
  </property>
  <property fmtid="{D5CDD505-2E9C-101B-9397-08002B2CF9AE}" pid="4" name="ICV">
    <vt:lpwstr>674374B5B14D43738DC92FB1176EAD98</vt:lpwstr>
  </property>
</Properties>
</file>