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7" name="Заголовок 4"/>
          <p:cNvSpPr>
            <a:spLocks noGrp="1"/>
          </p:cNvSpPr>
          <p:nvPr>
            <p:ph type="title"/>
          </p:nvPr>
        </p:nvSpPr>
        <p:spPr>
          <a:xfrm>
            <a:off x="19369" y="1700808"/>
            <a:ext cx="9001156" cy="88808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sz="28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sz="28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Информация о подаче заявлений на бюджет в 2021г.</a:t>
            </a:r>
            <a:endParaRPr lang="ru-RU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</p:nvPr>
        </p:nvGraphicFramePr>
        <p:xfrm>
          <a:off x="418829" y="2924944"/>
          <a:ext cx="8229600" cy="2702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2752"/>
                <a:gridCol w="1440160"/>
                <a:gridCol w="1512168"/>
                <a:gridCol w="15945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План</a:t>
                      </a:r>
                      <a:r>
                        <a:rPr lang="ru-RU" sz="1600" baseline="0" smtClean="0"/>
                        <a:t> приёма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заявлений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конкурс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Сестринское дело 9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Лабораторная диагностика </a:t>
                      </a:r>
                      <a:endParaRPr lang="ru-RU" smtClean="0"/>
                    </a:p>
                    <a:p>
                      <a:r>
                        <a:rPr lang="ru-RU" smtClean="0"/>
                        <a:t>9 кл.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Сестринское</a:t>
                      </a:r>
                      <a:r>
                        <a:rPr lang="ru-RU" baseline="0" dirty="0" smtClean="0"/>
                        <a:t> дело 11 </a:t>
                      </a:r>
                      <a:r>
                        <a:rPr lang="ru-RU" baseline="0" dirty="0" err="1" smtClean="0"/>
                        <a:t>кл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Лечебное дело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Акушерское дело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25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4352" y="429129"/>
            <a:ext cx="1076259" cy="1103653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229</Words>
  <Application>WPS Presentation</Application>
  <PresentationFormat>Экран (4:3)</PresentationFormat>
  <Paragraphs>51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Аспект</vt:lpstr>
      <vt:lpstr>      Информация о подаче заявлений на бюджет в 2021г.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208</cp:revision>
  <cp:lastPrinted>2020-08-28T13:55:00Z</cp:lastPrinted>
  <dcterms:created xsi:type="dcterms:W3CDTF">2113-01-01T00:00:00Z</dcterms:created>
  <dcterms:modified xsi:type="dcterms:W3CDTF">2021-12-21T06:21:35Z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1049-11.2.0.9906</vt:lpwstr>
  </property>
</Properties>
</file>