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96" d="100"/>
          <a:sy n="96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97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8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38F825-3DAF-454A-8A35-B480D4626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3E7340-3C44-4C12-B582-770084E13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EE45AA-E2BB-4F9F-B28E-4F8707D46C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FC944A-48F5-4D16-A301-D751C6EF6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E377EE-EB01-4290-9BD1-5E7F5029D9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3F4671-AC62-4A44-A6F3-54FE554203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B8FB3-9F71-4FE2-BB9B-3B5909DDF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F4A774-D696-4B8E-9A88-CC5FC2BAFE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87E947-A7B6-428E-AB16-59F5E91E6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16B930-DDF2-40EC-9DCB-4B15300A76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5EE7F9-9EDB-4C1B-A76D-7926FADD27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2D1F12-CEA6-45B8-8656-BBF205D432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708" y="1133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подаче заявлений </a:t>
            </a:r>
            <a:r>
              <a:rPr lang="ru-RU" sz="32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платной основе в 2020г</a:t>
            </a:r>
            <a:r>
              <a:rPr lang="ru-RU" sz="32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62882657"/>
              </p:ext>
            </p:extLst>
          </p:nvPr>
        </p:nvGraphicFramePr>
        <p:xfrm>
          <a:off x="473725" y="2276872"/>
          <a:ext cx="8229600" cy="3957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2752"/>
                <a:gridCol w="1440160"/>
                <a:gridCol w="1512168"/>
                <a:gridCol w="1594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План</a:t>
                      </a:r>
                      <a:r>
                        <a:rPr lang="ru-RU" sz="1600" baseline="0" smtClean="0"/>
                        <a:t> приёма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Подано заявлений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Конкурс (чел. на</a:t>
                      </a:r>
                      <a:r>
                        <a:rPr lang="ru-RU" sz="1600" baseline="0" dirty="0" smtClean="0"/>
                        <a:t> место)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Лабораторная диагностика </a:t>
                      </a:r>
                    </a:p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</a:t>
                      </a:r>
                      <a:r>
                        <a:rPr lang="ru-RU" baseline="0" dirty="0" smtClean="0"/>
                        <a:t> дело 11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Лечебное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Фармация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Стоматология ортопедическая (х/д)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Акушерское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73" y="332656"/>
            <a:ext cx="1076259" cy="110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6522"/>
      </p:ext>
    </p:extLst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1925</TotalTime>
  <Words>62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 2</vt:lpstr>
      <vt:lpstr>Аспект</vt:lpstr>
      <vt:lpstr>Информация о подаче заявлений  на платной основе в 2020г.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Надежда</cp:lastModifiedBy>
  <cp:revision>201</cp:revision>
  <cp:lastPrinted>2020-08-28T13:55:41Z</cp:lastPrinted>
  <dcterms:created xsi:type="dcterms:W3CDTF">1601-01-01T00:00:00Z</dcterms:created>
  <dcterms:modified xsi:type="dcterms:W3CDTF">2020-10-01T08:40:10Z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