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2" r:id="rId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9966"/>
    <a:srgbClr val="B01CA5"/>
    <a:srgbClr val="E5097C"/>
    <a:srgbClr val="2828A4"/>
    <a:srgbClr val="119133"/>
    <a:srgbClr val="544E56"/>
    <a:srgbClr val="2C99A4"/>
    <a:srgbClr val="19D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94660"/>
  </p:normalViewPr>
  <p:slideViewPr>
    <p:cSldViewPr>
      <p:cViewPr varScale="1">
        <p:scale>
          <a:sx n="106" d="100"/>
          <a:sy n="106" d="100"/>
        </p:scale>
        <p:origin x="-84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970" cy="533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46" y="0"/>
            <a:ext cx="2975970" cy="533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3334"/>
            <a:ext cx="2975970" cy="4574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46" y="9453334"/>
            <a:ext cx="2975970" cy="4574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B551CD8C-30E7-44B8-AC4A-D242F22B69FB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766" cy="497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320" y="0"/>
            <a:ext cx="2945766" cy="497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04" y="4715550"/>
            <a:ext cx="5436868" cy="44677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/>
          <a:p>
            <a:pPr lvl="0"/>
            <a:r>
              <a:rPr lang="ru-RU" noProof="0" smtClean="0"/>
              <a:t>Образец текста</a:t>
            </a:r>
            <a:endParaRPr lang="ru-RU" noProof="0" smtClean="0"/>
          </a:p>
          <a:p>
            <a:pPr lvl="1"/>
            <a:r>
              <a:rPr lang="ru-RU" noProof="0" smtClean="0"/>
              <a:t>Второй уровень</a:t>
            </a:r>
            <a:endParaRPr lang="ru-RU" noProof="0" smtClean="0"/>
          </a:p>
          <a:p>
            <a:pPr lvl="2"/>
            <a:r>
              <a:rPr lang="ru-RU" noProof="0" smtClean="0"/>
              <a:t>Третий уровень</a:t>
            </a:r>
            <a:endParaRPr lang="ru-RU" noProof="0" smtClean="0"/>
          </a:p>
          <a:p>
            <a:pPr lvl="3"/>
            <a:r>
              <a:rPr lang="ru-RU" noProof="0" smtClean="0"/>
              <a:t>Четвертый уровень</a:t>
            </a:r>
            <a:endParaRPr lang="ru-RU" noProof="0" smtClean="0"/>
          </a:p>
          <a:p>
            <a:pPr lvl="4"/>
            <a:r>
              <a:rPr lang="ru-RU" noProof="0" smtClean="0"/>
              <a:t>Пятый уровень</a:t>
            </a:r>
            <a:endParaRPr lang="ru-RU" noProof="0" smtClean="0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512"/>
            <a:ext cx="2945766" cy="497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20" y="9429512"/>
            <a:ext cx="2945766" cy="497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D1910AB0-9968-4388-AD3C-F72EA263C5F1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38F825-3DAF-454A-8A35-B480D46264D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E7340-3C44-4C12-B582-770084E13A24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E45AA-E2BB-4F9F-B28E-4F8707D46CE4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A44E2-4413-4CE1-ABBF-124ACDDF4ED5}" type="slidenum">
              <a:rPr lang="ru-RU"/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C944A-48F5-4D16-A301-D751C6EF6F90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E377EE-EB01-4290-9BD1-5E7F5029D900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F4671-AC62-4A44-A6F3-54FE55420345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B8FB3-9F71-4FE2-BB9B-3B5909DDFFD7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4A774-D696-4B8E-9A88-CC5FC2BAFEFA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7E947-A7B6-428E-AB16-59F5E91E6678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6B930-DDF2-40EC-9DCB-4B15300A762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EE7F9-9EDB-4C1B-A76D-7926FADD27E8}" type="slidenum">
              <a:rPr lang="ru-RU" smtClean="0"/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B2D1F12-CEA6-45B8-8656-BBF205D43284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 panose="05020102010507070707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 panose="020B0604030504040204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 panose="05020102010507070707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 panose="020B0604030504040204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708" y="113387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spc="50" dirty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Информация о подаче заявлений </a:t>
            </a:r>
            <a:br>
              <a:rPr lang="ru-RU" sz="3200" spc="50" dirty="0" smtClean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spc="50" dirty="0" smtClean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платной основе в 2021г</a:t>
            </a:r>
            <a:r>
              <a:rPr lang="ru-RU" sz="3200" spc="50" dirty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473725" y="2276872"/>
          <a:ext cx="8229600" cy="3713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82752"/>
                <a:gridCol w="1440160"/>
                <a:gridCol w="1512168"/>
                <a:gridCol w="15945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СПЕЦИАЛЬНОСТИ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mtClean="0"/>
                        <a:t>План</a:t>
                      </a:r>
                      <a:r>
                        <a:rPr lang="ru-RU" sz="1600" baseline="0" smtClean="0"/>
                        <a:t> приёма</a:t>
                      </a:r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mtClean="0"/>
                        <a:t>заявлений</a:t>
                      </a:r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конкурс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Сестринское дело 9 </a:t>
                      </a:r>
                      <a:r>
                        <a:rPr lang="ru-RU" dirty="0" err="1" smtClean="0"/>
                        <a:t>кл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197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6,6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Лабораторная диагностика 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9 </a:t>
                      </a:r>
                      <a:r>
                        <a:rPr lang="ru-RU" dirty="0" err="1" smtClean="0"/>
                        <a:t>кл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Сестринское</a:t>
                      </a:r>
                      <a:r>
                        <a:rPr lang="ru-RU" baseline="0" dirty="0" smtClean="0"/>
                        <a:t> дело 11 </a:t>
                      </a:r>
                      <a:r>
                        <a:rPr lang="ru-RU" baseline="0" dirty="0" err="1" smtClean="0"/>
                        <a:t>кл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mtClean="0"/>
                        <a:t>Лечебное дело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11,5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mtClean="0"/>
                        <a:t>Фармация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mtClean="0"/>
                        <a:t>Стоматология ортопедическая (х/д)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mtClean="0"/>
                        <a:t>Акушерское дело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5,4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1773" y="332656"/>
            <a:ext cx="1076259" cy="1103653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290</Words>
  <Application>WPS Presentation</Application>
  <PresentationFormat>Экран (4:3)</PresentationFormat>
  <Paragraphs>67</Paragraphs>
  <Slides>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Wingdings 2</vt:lpstr>
      <vt:lpstr>Verdana</vt:lpstr>
      <vt:lpstr>Microsoft YaHei</vt:lpstr>
      <vt:lpstr>Arial Unicode MS</vt:lpstr>
      <vt:lpstr>Аспект</vt:lpstr>
      <vt:lpstr>Информация о подаче заявлений  на платной основе в 2021г.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208</cp:revision>
  <cp:lastPrinted>2020-08-28T13:55:00Z</cp:lastPrinted>
  <dcterms:created xsi:type="dcterms:W3CDTF">2113-01-01T00:00:00Z</dcterms:created>
  <dcterms:modified xsi:type="dcterms:W3CDTF">2021-12-21T06:23:32Z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1049-11.2.0.9906</vt:lpwstr>
  </property>
</Properties>
</file>