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96" d="100"/>
          <a:sy n="96" d="100"/>
        </p:scale>
        <p:origin x="3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973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87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10AB0-9968-4388-AD3C-F72EA263C5F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14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38F825-3DAF-454A-8A35-B480D4626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3E7340-3C44-4C12-B582-770084E13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EE45AA-E2BB-4F9F-B28E-4F8707D46C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FC944A-48F5-4D16-A301-D751C6EF6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E377EE-EB01-4290-9BD1-5E7F5029D9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3F4671-AC62-4A44-A6F3-54FE554203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BB8FB3-9F71-4FE2-BB9B-3B5909DDF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F4A774-D696-4B8E-9A88-CC5FC2BAFE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87E947-A7B6-428E-AB16-59F5E91E66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16B930-DDF2-40EC-9DCB-4B15300A76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5EE7F9-9EDB-4C1B-A76D-7926FADD27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B2D1F12-CEA6-45B8-8656-BBF205D432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55325"/>
              </p:ext>
            </p:extLst>
          </p:nvPr>
        </p:nvGraphicFramePr>
        <p:xfrm>
          <a:off x="539552" y="1196752"/>
          <a:ext cx="8286808" cy="5082866"/>
        </p:xfrm>
        <a:graphic>
          <a:graphicData uri="http://schemas.openxmlformats.org/drawingml/2006/table">
            <a:tbl>
              <a:tblPr/>
              <a:tblGrid>
                <a:gridCol w="4400075"/>
                <a:gridCol w="2053368"/>
                <a:gridCol w="1833365"/>
              </a:tblGrid>
              <a:tr h="659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Специальность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Принято на платной основе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Проходной балл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Сестринское дело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4,35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  Лабораторная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 диагностика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Сестринское дело 11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Лечебное дело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    Фармация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3,87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Стоматология ортопедическая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 Акушерское дело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1266"/>
            <a:ext cx="1076259" cy="1103653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242806" y="476672"/>
            <a:ext cx="7547735" cy="720080"/>
          </a:xfrm>
          <a:prstGeom prst="rect">
            <a:avLst/>
          </a:prstGeom>
        </p:spPr>
        <p:txBody>
          <a:bodyPr>
            <a:normAutofit fontScale="4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1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роходные баллы на платной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1132543667"/>
      </p:ext>
    </p:extLst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1925</TotalTime>
  <Words>46</Words>
  <Application>Microsoft Office PowerPoint</Application>
  <PresentationFormat>Экран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 2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Надежда</cp:lastModifiedBy>
  <cp:revision>201</cp:revision>
  <cp:lastPrinted>2020-08-28T13:55:41Z</cp:lastPrinted>
  <dcterms:created xsi:type="dcterms:W3CDTF">1601-01-01T00:00:00Z</dcterms:created>
  <dcterms:modified xsi:type="dcterms:W3CDTF">2020-10-01T08:41:35Z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