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66"/>
    <a:srgbClr val="B01CA5"/>
    <a:srgbClr val="E5097C"/>
    <a:srgbClr val="2828A4"/>
    <a:srgbClr val="119133"/>
    <a:srgbClr val="544E56"/>
    <a:srgbClr val="2C99A4"/>
    <a:srgbClr val="19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>
      <p:cViewPr varScale="1">
        <p:scale>
          <a:sx n="106" d="100"/>
          <a:sy n="106" d="100"/>
        </p:scale>
        <p:origin x="-8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46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46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B551CD8C-30E7-44B8-AC4A-D242F22B69FB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715550"/>
            <a:ext cx="5436868" cy="4467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1910AB0-9968-4388-AD3C-F72EA263C5F1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10AB0-9968-4388-AD3C-F72EA263C5F1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F825-3DAF-454A-8A35-B480D46264DD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E7340-3C44-4C12-B582-770084E13A2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E45AA-E2BB-4F9F-B28E-4F8707D46CE4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44E2-4413-4CE1-ABBF-124ACDDF4ED5}" type="slidenum">
              <a:rPr lang="ru-RU"/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C944A-48F5-4D16-A301-D751C6EF6F9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377EE-EB01-4290-9BD1-5E7F5029D900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F4671-AC62-4A44-A6F3-54FE55420345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8FB3-9F71-4FE2-BB9B-3B5909DDFFD7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A774-D696-4B8E-9A88-CC5FC2BAFEFA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E947-A7B6-428E-AB16-59F5E91E6678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6B930-DDF2-40EC-9DCB-4B15300A7623}" type="slidenum">
              <a:rPr lang="ru-RU" smtClean="0"/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E7F9-9EDB-4C1B-A76D-7926FADD27E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B2D1F12-CEA6-45B8-8656-BBF205D4328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86" name="Group 106"/>
          <p:cNvGraphicFramePr>
            <a:graphicFrameLocks noGrp="1"/>
          </p:cNvGraphicFramePr>
          <p:nvPr>
            <p:ph sz="half" idx="4294967295"/>
          </p:nvPr>
        </p:nvGraphicFramePr>
        <p:xfrm>
          <a:off x="445703" y="2348880"/>
          <a:ext cx="8286808" cy="3776812"/>
        </p:xfrm>
        <a:graphic>
          <a:graphicData uri="http://schemas.openxmlformats.org/drawingml/2006/table">
            <a:tbl>
              <a:tblPr/>
              <a:tblGrid>
                <a:gridCol w="4400075"/>
                <a:gridCol w="2053368"/>
                <a:gridCol w="1833365"/>
              </a:tblGrid>
              <a:tr h="6594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Специальность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Принято на бюджет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Проходной балл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Сестринское дело 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4,79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Лабораторная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диагностика 9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4,36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Сестринское дело 11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кл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4,07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Лечебное дело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4,69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Акушерское дело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4,20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5703" y="404664"/>
            <a:ext cx="1076259" cy="1103653"/>
          </a:xfrm>
          <a:prstGeom prst="rect">
            <a:avLst/>
          </a:prstGeom>
        </p:spPr>
      </p:pic>
      <p:sp>
        <p:nvSpPr>
          <p:cNvPr id="4" name="Заголовок 4"/>
          <p:cNvSpPr txBox="1"/>
          <p:nvPr/>
        </p:nvSpPr>
        <p:spPr>
          <a:xfrm>
            <a:off x="998558" y="1501511"/>
            <a:ext cx="7547735" cy="720080"/>
          </a:xfrm>
          <a:prstGeom prst="rect">
            <a:avLst/>
          </a:prstGeom>
        </p:spPr>
        <p:txBody>
          <a:bodyPr>
            <a:normAutofit fontScale="47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1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51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роходные баллы на бюджет в 2021г.</a:t>
            </a:r>
            <a:endParaRPr lang="ru-RU" sz="5100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216</Words>
  <Application>WPS Presentation</Application>
  <PresentationFormat>Экран (4:3)</PresentationFormat>
  <Paragraphs>39</Paragraphs>
  <Slides>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Аспект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208</cp:revision>
  <cp:lastPrinted>2020-08-28T13:55:00Z</cp:lastPrinted>
  <dcterms:created xsi:type="dcterms:W3CDTF">2113-01-01T00:00:00Z</dcterms:created>
  <dcterms:modified xsi:type="dcterms:W3CDTF">2021-12-21T06:25:22Z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1049-11.2.0.9906</vt:lpwstr>
  </property>
</Properties>
</file>